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8" r:id="rId1"/>
  </p:sldMasterIdLst>
  <p:notesMasterIdLst>
    <p:notesMasterId r:id="rId3"/>
  </p:notesMasterIdLst>
  <p:sldIdLst>
    <p:sldId id="256" r:id="rId2"/>
  </p:sldIdLst>
  <p:sldSz cx="2971800" cy="4572000" type="hagakiCard"/>
  <p:notesSz cx="2928938" cy="4657725"/>
  <p:defaultTextStyle>
    <a:defPPr>
      <a:defRPr lang="en-US"/>
    </a:defPPr>
    <a:lvl1pPr marL="0" algn="l" defTabSz="386288" rtl="0" eaLnBrk="1" latinLnBrk="0" hangingPunct="1">
      <a:defRPr sz="1521" kern="1200">
        <a:solidFill>
          <a:schemeClr val="tx1"/>
        </a:solidFill>
        <a:latin typeface="+mn-lt"/>
        <a:ea typeface="+mn-ea"/>
        <a:cs typeface="+mn-cs"/>
      </a:defRPr>
    </a:lvl1pPr>
    <a:lvl2pPr marL="386288" algn="l" defTabSz="386288" rtl="0" eaLnBrk="1" latinLnBrk="0" hangingPunct="1">
      <a:defRPr sz="1521" kern="1200">
        <a:solidFill>
          <a:schemeClr val="tx1"/>
        </a:solidFill>
        <a:latin typeface="+mn-lt"/>
        <a:ea typeface="+mn-ea"/>
        <a:cs typeface="+mn-cs"/>
      </a:defRPr>
    </a:lvl2pPr>
    <a:lvl3pPr marL="772577" algn="l" defTabSz="386288" rtl="0" eaLnBrk="1" latinLnBrk="0" hangingPunct="1">
      <a:defRPr sz="1521" kern="1200">
        <a:solidFill>
          <a:schemeClr val="tx1"/>
        </a:solidFill>
        <a:latin typeface="+mn-lt"/>
        <a:ea typeface="+mn-ea"/>
        <a:cs typeface="+mn-cs"/>
      </a:defRPr>
    </a:lvl3pPr>
    <a:lvl4pPr marL="1158865" algn="l" defTabSz="386288" rtl="0" eaLnBrk="1" latinLnBrk="0" hangingPunct="1">
      <a:defRPr sz="1521" kern="1200">
        <a:solidFill>
          <a:schemeClr val="tx1"/>
        </a:solidFill>
        <a:latin typeface="+mn-lt"/>
        <a:ea typeface="+mn-ea"/>
        <a:cs typeface="+mn-cs"/>
      </a:defRPr>
    </a:lvl4pPr>
    <a:lvl5pPr marL="1545153" algn="l" defTabSz="386288" rtl="0" eaLnBrk="1" latinLnBrk="0" hangingPunct="1">
      <a:defRPr sz="1521" kern="1200">
        <a:solidFill>
          <a:schemeClr val="tx1"/>
        </a:solidFill>
        <a:latin typeface="+mn-lt"/>
        <a:ea typeface="+mn-ea"/>
        <a:cs typeface="+mn-cs"/>
      </a:defRPr>
    </a:lvl5pPr>
    <a:lvl6pPr marL="1931441" algn="l" defTabSz="386288" rtl="0" eaLnBrk="1" latinLnBrk="0" hangingPunct="1">
      <a:defRPr sz="1521" kern="1200">
        <a:solidFill>
          <a:schemeClr val="tx1"/>
        </a:solidFill>
        <a:latin typeface="+mn-lt"/>
        <a:ea typeface="+mn-ea"/>
        <a:cs typeface="+mn-cs"/>
      </a:defRPr>
    </a:lvl6pPr>
    <a:lvl7pPr marL="2317730" algn="l" defTabSz="386288" rtl="0" eaLnBrk="1" latinLnBrk="0" hangingPunct="1">
      <a:defRPr sz="1521" kern="1200">
        <a:solidFill>
          <a:schemeClr val="tx1"/>
        </a:solidFill>
        <a:latin typeface="+mn-lt"/>
        <a:ea typeface="+mn-ea"/>
        <a:cs typeface="+mn-cs"/>
      </a:defRPr>
    </a:lvl7pPr>
    <a:lvl8pPr marL="2704018" algn="l" defTabSz="386288" rtl="0" eaLnBrk="1" latinLnBrk="0" hangingPunct="1">
      <a:defRPr sz="1521" kern="1200">
        <a:solidFill>
          <a:schemeClr val="tx1"/>
        </a:solidFill>
        <a:latin typeface="+mn-lt"/>
        <a:ea typeface="+mn-ea"/>
        <a:cs typeface="+mn-cs"/>
      </a:defRPr>
    </a:lvl8pPr>
    <a:lvl9pPr marL="3090306" algn="l" defTabSz="386288" rtl="0" eaLnBrk="1" latinLnBrk="0" hangingPunct="1">
      <a:defRPr sz="152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0" userDrawn="1">
          <p15:clr>
            <a:srgbClr val="A4A3A4"/>
          </p15:clr>
        </p15:guide>
        <p15:guide id="2" pos="9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70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3984" y="648"/>
      </p:cViewPr>
      <p:guideLst>
        <p:guide orient="horz" pos="1440"/>
        <p:guide pos="93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269207" cy="233695"/>
          </a:xfrm>
          <a:prstGeom prst="rect">
            <a:avLst/>
          </a:prstGeom>
        </p:spPr>
        <p:txBody>
          <a:bodyPr vert="horz" lIns="43342" tIns="21671" rIns="43342" bIns="21671" rtlCol="0"/>
          <a:lstStyle>
            <a:lvl1pPr algn="l">
              <a:defRPr sz="6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1659054" y="0"/>
            <a:ext cx="1269207" cy="233695"/>
          </a:xfrm>
          <a:prstGeom prst="rect">
            <a:avLst/>
          </a:prstGeom>
        </p:spPr>
        <p:txBody>
          <a:bodyPr vert="horz" lIns="43342" tIns="21671" rIns="43342" bIns="21671" rtlCol="0"/>
          <a:lstStyle>
            <a:lvl1pPr algn="r">
              <a:defRPr sz="600"/>
            </a:lvl1pPr>
          </a:lstStyle>
          <a:p>
            <a:fld id="{C7935BD8-B1A2-4DFA-A3C0-ABAF6995292E}" type="datetimeFigureOut">
              <a:rPr kumimoji="1" lang="ja-JP" altLang="en-US" smtClean="0"/>
              <a:t>2021/12/31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4088" y="582613"/>
            <a:ext cx="1020762" cy="1571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3342" tIns="21671" rIns="43342" bIns="2167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292894" y="2241530"/>
            <a:ext cx="2343150" cy="1833979"/>
          </a:xfrm>
          <a:prstGeom prst="rect">
            <a:avLst/>
          </a:prstGeom>
        </p:spPr>
        <p:txBody>
          <a:bodyPr vert="horz" lIns="43342" tIns="21671" rIns="43342" bIns="2167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4424031"/>
            <a:ext cx="1269207" cy="233695"/>
          </a:xfrm>
          <a:prstGeom prst="rect">
            <a:avLst/>
          </a:prstGeom>
        </p:spPr>
        <p:txBody>
          <a:bodyPr vert="horz" lIns="43342" tIns="21671" rIns="43342" bIns="21671" rtlCol="0" anchor="b"/>
          <a:lstStyle>
            <a:lvl1pPr algn="l">
              <a:defRPr sz="6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1659054" y="4424031"/>
            <a:ext cx="1269207" cy="233695"/>
          </a:xfrm>
          <a:prstGeom prst="rect">
            <a:avLst/>
          </a:prstGeom>
        </p:spPr>
        <p:txBody>
          <a:bodyPr vert="horz" lIns="43342" tIns="21671" rIns="43342" bIns="21671" rtlCol="0" anchor="b"/>
          <a:lstStyle>
            <a:lvl1pPr algn="r">
              <a:defRPr sz="600"/>
            </a:lvl1pPr>
          </a:lstStyle>
          <a:p>
            <a:fld id="{E2DFE7DE-3B39-42D0-84B2-824701069E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643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72577" rtl="0" eaLnBrk="1" latinLnBrk="0" hangingPunct="1">
      <a:defRPr kumimoji="1" sz="1014" kern="1200">
        <a:solidFill>
          <a:schemeClr val="tx1"/>
        </a:solidFill>
        <a:latin typeface="+mn-lt"/>
        <a:ea typeface="+mn-ea"/>
        <a:cs typeface="+mn-cs"/>
      </a:defRPr>
    </a:lvl1pPr>
    <a:lvl2pPr marL="386288" algn="l" defTabSz="772577" rtl="0" eaLnBrk="1" latinLnBrk="0" hangingPunct="1">
      <a:defRPr kumimoji="1" sz="1014" kern="1200">
        <a:solidFill>
          <a:schemeClr val="tx1"/>
        </a:solidFill>
        <a:latin typeface="+mn-lt"/>
        <a:ea typeface="+mn-ea"/>
        <a:cs typeface="+mn-cs"/>
      </a:defRPr>
    </a:lvl2pPr>
    <a:lvl3pPr marL="772577" algn="l" defTabSz="772577" rtl="0" eaLnBrk="1" latinLnBrk="0" hangingPunct="1">
      <a:defRPr kumimoji="1" sz="1014" kern="1200">
        <a:solidFill>
          <a:schemeClr val="tx1"/>
        </a:solidFill>
        <a:latin typeface="+mn-lt"/>
        <a:ea typeface="+mn-ea"/>
        <a:cs typeface="+mn-cs"/>
      </a:defRPr>
    </a:lvl3pPr>
    <a:lvl4pPr marL="1158865" algn="l" defTabSz="772577" rtl="0" eaLnBrk="1" latinLnBrk="0" hangingPunct="1">
      <a:defRPr kumimoji="1" sz="1014" kern="1200">
        <a:solidFill>
          <a:schemeClr val="tx1"/>
        </a:solidFill>
        <a:latin typeface="+mn-lt"/>
        <a:ea typeface="+mn-ea"/>
        <a:cs typeface="+mn-cs"/>
      </a:defRPr>
    </a:lvl4pPr>
    <a:lvl5pPr marL="1545153" algn="l" defTabSz="772577" rtl="0" eaLnBrk="1" latinLnBrk="0" hangingPunct="1">
      <a:defRPr kumimoji="1" sz="1014" kern="1200">
        <a:solidFill>
          <a:schemeClr val="tx1"/>
        </a:solidFill>
        <a:latin typeface="+mn-lt"/>
        <a:ea typeface="+mn-ea"/>
        <a:cs typeface="+mn-cs"/>
      </a:defRPr>
    </a:lvl5pPr>
    <a:lvl6pPr marL="1931441" algn="l" defTabSz="772577" rtl="0" eaLnBrk="1" latinLnBrk="0" hangingPunct="1">
      <a:defRPr kumimoji="1" sz="1014" kern="1200">
        <a:solidFill>
          <a:schemeClr val="tx1"/>
        </a:solidFill>
        <a:latin typeface="+mn-lt"/>
        <a:ea typeface="+mn-ea"/>
        <a:cs typeface="+mn-cs"/>
      </a:defRPr>
    </a:lvl6pPr>
    <a:lvl7pPr marL="2317730" algn="l" defTabSz="772577" rtl="0" eaLnBrk="1" latinLnBrk="0" hangingPunct="1">
      <a:defRPr kumimoji="1" sz="1014" kern="1200">
        <a:solidFill>
          <a:schemeClr val="tx1"/>
        </a:solidFill>
        <a:latin typeface="+mn-lt"/>
        <a:ea typeface="+mn-ea"/>
        <a:cs typeface="+mn-cs"/>
      </a:defRPr>
    </a:lvl7pPr>
    <a:lvl8pPr marL="2704018" algn="l" defTabSz="772577" rtl="0" eaLnBrk="1" latinLnBrk="0" hangingPunct="1">
      <a:defRPr kumimoji="1" sz="1014" kern="1200">
        <a:solidFill>
          <a:schemeClr val="tx1"/>
        </a:solidFill>
        <a:latin typeface="+mn-lt"/>
        <a:ea typeface="+mn-ea"/>
        <a:cs typeface="+mn-cs"/>
      </a:defRPr>
    </a:lvl8pPr>
    <a:lvl9pPr marL="3090306" algn="l" defTabSz="772577" rtl="0" eaLnBrk="1" latinLnBrk="0" hangingPunct="1">
      <a:defRPr kumimoji="1" sz="101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2059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4313" y="243417"/>
            <a:ext cx="2563178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313" y="1217086"/>
            <a:ext cx="2563178" cy="2900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311" y="4237569"/>
            <a:ext cx="668656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DE446-867D-4B69-A6F3-BD3D91AE7B0C}" type="datetimeFigureOut">
              <a:rPr kumimoji="1" lang="ja-JP" altLang="en-US" smtClean="0"/>
              <a:t>2021/12/31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84411" y="4237569"/>
            <a:ext cx="1002982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98833" y="4237569"/>
            <a:ext cx="668656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ACE19-5ABA-43A7-920B-63F4F510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081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l" defTabSz="297000" rtl="0" eaLnBrk="1" latinLnBrk="0" hangingPunct="1">
        <a:lnSpc>
          <a:spcPct val="90000"/>
        </a:lnSpc>
        <a:spcBef>
          <a:spcPct val="0"/>
        </a:spcBef>
        <a:buNone/>
        <a:defRPr kumimoji="1" sz="14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4250" indent="-74250" algn="l" defTabSz="297000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kumimoji="1" sz="909" kern="1200">
          <a:solidFill>
            <a:schemeClr val="tx1"/>
          </a:solidFill>
          <a:latin typeface="+mn-lt"/>
          <a:ea typeface="+mn-ea"/>
          <a:cs typeface="+mn-cs"/>
        </a:defRPr>
      </a:lvl1pPr>
      <a:lvl2pPr marL="222750" indent="-74250" algn="l" defTabSz="297000" rtl="0" eaLnBrk="1" latinLnBrk="0" hangingPunct="1">
        <a:lnSpc>
          <a:spcPct val="90000"/>
        </a:lnSpc>
        <a:spcBef>
          <a:spcPts val="163"/>
        </a:spcBef>
        <a:buFont typeface="Arial" panose="020B0604020202020204" pitchFamily="34" charset="0"/>
        <a:buChar char="•"/>
        <a:defRPr kumimoji="1" sz="779" kern="1200">
          <a:solidFill>
            <a:schemeClr val="tx1"/>
          </a:solidFill>
          <a:latin typeface="+mn-lt"/>
          <a:ea typeface="+mn-ea"/>
          <a:cs typeface="+mn-cs"/>
        </a:defRPr>
      </a:lvl2pPr>
      <a:lvl3pPr marL="371249" indent="-74250" algn="l" defTabSz="297000" rtl="0" eaLnBrk="1" latinLnBrk="0" hangingPunct="1">
        <a:lnSpc>
          <a:spcPct val="90000"/>
        </a:lnSpc>
        <a:spcBef>
          <a:spcPts val="163"/>
        </a:spcBef>
        <a:buFont typeface="Arial" panose="020B0604020202020204" pitchFamily="34" charset="0"/>
        <a:buChar char="•"/>
        <a:defRPr kumimoji="1" sz="650" kern="1200">
          <a:solidFill>
            <a:schemeClr val="tx1"/>
          </a:solidFill>
          <a:latin typeface="+mn-lt"/>
          <a:ea typeface="+mn-ea"/>
          <a:cs typeface="+mn-cs"/>
        </a:defRPr>
      </a:lvl3pPr>
      <a:lvl4pPr marL="519749" indent="-74250" algn="l" defTabSz="297000" rtl="0" eaLnBrk="1" latinLnBrk="0" hangingPunct="1">
        <a:lnSpc>
          <a:spcPct val="90000"/>
        </a:lnSpc>
        <a:spcBef>
          <a:spcPts val="163"/>
        </a:spcBef>
        <a:buFont typeface="Arial" panose="020B0604020202020204" pitchFamily="34" charset="0"/>
        <a:buChar char="•"/>
        <a:defRPr kumimoji="1" sz="584" kern="1200">
          <a:solidFill>
            <a:schemeClr val="tx1"/>
          </a:solidFill>
          <a:latin typeface="+mn-lt"/>
          <a:ea typeface="+mn-ea"/>
          <a:cs typeface="+mn-cs"/>
        </a:defRPr>
      </a:lvl4pPr>
      <a:lvl5pPr marL="668248" indent="-74250" algn="l" defTabSz="297000" rtl="0" eaLnBrk="1" latinLnBrk="0" hangingPunct="1">
        <a:lnSpc>
          <a:spcPct val="90000"/>
        </a:lnSpc>
        <a:spcBef>
          <a:spcPts val="163"/>
        </a:spcBef>
        <a:buFont typeface="Arial" panose="020B0604020202020204" pitchFamily="34" charset="0"/>
        <a:buChar char="•"/>
        <a:defRPr kumimoji="1" sz="584" kern="1200">
          <a:solidFill>
            <a:schemeClr val="tx1"/>
          </a:solidFill>
          <a:latin typeface="+mn-lt"/>
          <a:ea typeface="+mn-ea"/>
          <a:cs typeface="+mn-cs"/>
        </a:defRPr>
      </a:lvl5pPr>
      <a:lvl6pPr marL="816748" indent="-74250" algn="l" defTabSz="297000" rtl="0" eaLnBrk="1" latinLnBrk="0" hangingPunct="1">
        <a:lnSpc>
          <a:spcPct val="90000"/>
        </a:lnSpc>
        <a:spcBef>
          <a:spcPts val="163"/>
        </a:spcBef>
        <a:buFont typeface="Arial" panose="020B0604020202020204" pitchFamily="34" charset="0"/>
        <a:buChar char="•"/>
        <a:defRPr kumimoji="1" sz="584" kern="1200">
          <a:solidFill>
            <a:schemeClr val="tx1"/>
          </a:solidFill>
          <a:latin typeface="+mn-lt"/>
          <a:ea typeface="+mn-ea"/>
          <a:cs typeface="+mn-cs"/>
        </a:defRPr>
      </a:lvl6pPr>
      <a:lvl7pPr marL="965248" indent="-74250" algn="l" defTabSz="297000" rtl="0" eaLnBrk="1" latinLnBrk="0" hangingPunct="1">
        <a:lnSpc>
          <a:spcPct val="90000"/>
        </a:lnSpc>
        <a:spcBef>
          <a:spcPts val="163"/>
        </a:spcBef>
        <a:buFont typeface="Arial" panose="020B0604020202020204" pitchFamily="34" charset="0"/>
        <a:buChar char="•"/>
        <a:defRPr kumimoji="1" sz="584" kern="1200">
          <a:solidFill>
            <a:schemeClr val="tx1"/>
          </a:solidFill>
          <a:latin typeface="+mn-lt"/>
          <a:ea typeface="+mn-ea"/>
          <a:cs typeface="+mn-cs"/>
        </a:defRPr>
      </a:lvl7pPr>
      <a:lvl8pPr marL="1113748" indent="-74250" algn="l" defTabSz="297000" rtl="0" eaLnBrk="1" latinLnBrk="0" hangingPunct="1">
        <a:lnSpc>
          <a:spcPct val="90000"/>
        </a:lnSpc>
        <a:spcBef>
          <a:spcPts val="163"/>
        </a:spcBef>
        <a:buFont typeface="Arial" panose="020B0604020202020204" pitchFamily="34" charset="0"/>
        <a:buChar char="•"/>
        <a:defRPr kumimoji="1" sz="584" kern="1200">
          <a:solidFill>
            <a:schemeClr val="tx1"/>
          </a:solidFill>
          <a:latin typeface="+mn-lt"/>
          <a:ea typeface="+mn-ea"/>
          <a:cs typeface="+mn-cs"/>
        </a:defRPr>
      </a:lvl8pPr>
      <a:lvl9pPr marL="1262247" indent="-74250" algn="l" defTabSz="297000" rtl="0" eaLnBrk="1" latinLnBrk="0" hangingPunct="1">
        <a:lnSpc>
          <a:spcPct val="90000"/>
        </a:lnSpc>
        <a:spcBef>
          <a:spcPts val="163"/>
        </a:spcBef>
        <a:buFont typeface="Arial" panose="020B0604020202020204" pitchFamily="34" charset="0"/>
        <a:buChar char="•"/>
        <a:defRPr kumimoji="1" sz="5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7000" rtl="0" eaLnBrk="1" latinLnBrk="0" hangingPunct="1">
        <a:defRPr kumimoji="1" sz="584" kern="1200">
          <a:solidFill>
            <a:schemeClr val="tx1"/>
          </a:solidFill>
          <a:latin typeface="+mn-lt"/>
          <a:ea typeface="+mn-ea"/>
          <a:cs typeface="+mn-cs"/>
        </a:defRPr>
      </a:lvl1pPr>
      <a:lvl2pPr marL="148500" algn="l" defTabSz="297000" rtl="0" eaLnBrk="1" latinLnBrk="0" hangingPunct="1">
        <a:defRPr kumimoji="1" sz="584" kern="1200">
          <a:solidFill>
            <a:schemeClr val="tx1"/>
          </a:solidFill>
          <a:latin typeface="+mn-lt"/>
          <a:ea typeface="+mn-ea"/>
          <a:cs typeface="+mn-cs"/>
        </a:defRPr>
      </a:lvl2pPr>
      <a:lvl3pPr marL="297000" algn="l" defTabSz="297000" rtl="0" eaLnBrk="1" latinLnBrk="0" hangingPunct="1">
        <a:defRPr kumimoji="1" sz="584" kern="1200">
          <a:solidFill>
            <a:schemeClr val="tx1"/>
          </a:solidFill>
          <a:latin typeface="+mn-lt"/>
          <a:ea typeface="+mn-ea"/>
          <a:cs typeface="+mn-cs"/>
        </a:defRPr>
      </a:lvl3pPr>
      <a:lvl4pPr marL="445500" algn="l" defTabSz="297000" rtl="0" eaLnBrk="1" latinLnBrk="0" hangingPunct="1">
        <a:defRPr kumimoji="1" sz="584" kern="1200">
          <a:solidFill>
            <a:schemeClr val="tx1"/>
          </a:solidFill>
          <a:latin typeface="+mn-lt"/>
          <a:ea typeface="+mn-ea"/>
          <a:cs typeface="+mn-cs"/>
        </a:defRPr>
      </a:lvl4pPr>
      <a:lvl5pPr marL="593998" algn="l" defTabSz="297000" rtl="0" eaLnBrk="1" latinLnBrk="0" hangingPunct="1">
        <a:defRPr kumimoji="1" sz="584" kern="1200">
          <a:solidFill>
            <a:schemeClr val="tx1"/>
          </a:solidFill>
          <a:latin typeface="+mn-lt"/>
          <a:ea typeface="+mn-ea"/>
          <a:cs typeface="+mn-cs"/>
        </a:defRPr>
      </a:lvl5pPr>
      <a:lvl6pPr marL="742498" algn="l" defTabSz="297000" rtl="0" eaLnBrk="1" latinLnBrk="0" hangingPunct="1">
        <a:defRPr kumimoji="1" sz="584" kern="1200">
          <a:solidFill>
            <a:schemeClr val="tx1"/>
          </a:solidFill>
          <a:latin typeface="+mn-lt"/>
          <a:ea typeface="+mn-ea"/>
          <a:cs typeface="+mn-cs"/>
        </a:defRPr>
      </a:lvl6pPr>
      <a:lvl7pPr marL="890998" algn="l" defTabSz="297000" rtl="0" eaLnBrk="1" latinLnBrk="0" hangingPunct="1">
        <a:defRPr kumimoji="1" sz="584" kern="1200">
          <a:solidFill>
            <a:schemeClr val="tx1"/>
          </a:solidFill>
          <a:latin typeface="+mn-lt"/>
          <a:ea typeface="+mn-ea"/>
          <a:cs typeface="+mn-cs"/>
        </a:defRPr>
      </a:lvl7pPr>
      <a:lvl8pPr marL="1039498" algn="l" defTabSz="297000" rtl="0" eaLnBrk="1" latinLnBrk="0" hangingPunct="1">
        <a:defRPr kumimoji="1" sz="584" kern="1200">
          <a:solidFill>
            <a:schemeClr val="tx1"/>
          </a:solidFill>
          <a:latin typeface="+mn-lt"/>
          <a:ea typeface="+mn-ea"/>
          <a:cs typeface="+mn-cs"/>
        </a:defRPr>
      </a:lvl8pPr>
      <a:lvl9pPr marL="1187997" algn="l" defTabSz="297000" rtl="0" eaLnBrk="1" latinLnBrk="0" hangingPunct="1">
        <a:defRPr kumimoji="1" sz="5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8742D0D-F3DF-4577-A5A8-175A6D7360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70" y="202960"/>
            <a:ext cx="2972070" cy="4397714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FBF2361-16BE-F14A-9466-780A47C75E6F}"/>
              </a:ext>
            </a:extLst>
          </p:cNvPr>
          <p:cNvSpPr txBox="1"/>
          <p:nvPr/>
        </p:nvSpPr>
        <p:spPr>
          <a:xfrm>
            <a:off x="1737297" y="551339"/>
            <a:ext cx="466530" cy="2829997"/>
          </a:xfrm>
          <a:prstGeom prst="rect">
            <a:avLst/>
          </a:prstGeom>
          <a:noFill/>
        </p:spPr>
        <p:txBody>
          <a:bodyPr vert="eaVert" wrap="none" lIns="29714" tIns="29714" rIns="29714" bIns="29714" rtlCol="0">
            <a:spAutoFit/>
          </a:bodyPr>
          <a:lstStyle/>
          <a:p>
            <a:r>
              <a:rPr lang="ja-JP" altLang="en-US" sz="1321" dirty="0">
                <a:latin typeface="HGP行書体" panose="03000600000000000000" pitchFamily="66" charset="-128"/>
                <a:ea typeface="HGP行書体" panose="03000600000000000000" pitchFamily="66" charset="-128"/>
              </a:rPr>
              <a:t>旧年中はいろいろとお世話になりました</a:t>
            </a:r>
            <a:endParaRPr lang="en-US" altLang="ja-JP" sz="1321" dirty="0">
              <a:latin typeface="HGP行書体" panose="03000600000000000000" pitchFamily="66" charset="-128"/>
              <a:ea typeface="HGP行書体" panose="03000600000000000000" pitchFamily="66" charset="-128"/>
            </a:endParaRPr>
          </a:p>
          <a:p>
            <a:r>
              <a:rPr lang="ja-JP" altLang="en-US" sz="1321" dirty="0">
                <a:latin typeface="HGP行書体" panose="03000600000000000000" pitchFamily="66" charset="-128"/>
                <a:ea typeface="HGP行書体" panose="03000600000000000000" pitchFamily="66" charset="-128"/>
              </a:rPr>
              <a:t>本年もよろしくお願いいたします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1D82FE4-D2CD-BB45-A046-C7D41632E097}"/>
              </a:ext>
            </a:extLst>
          </p:cNvPr>
          <p:cNvSpPr txBox="1"/>
          <p:nvPr/>
        </p:nvSpPr>
        <p:spPr>
          <a:xfrm>
            <a:off x="1520221" y="635960"/>
            <a:ext cx="263269" cy="1191728"/>
          </a:xfrm>
          <a:prstGeom prst="rect">
            <a:avLst/>
          </a:prstGeom>
          <a:noFill/>
        </p:spPr>
        <p:txBody>
          <a:bodyPr vert="eaVert" wrap="none" lIns="29714" tIns="29714" rIns="29714" bIns="29714" rtlCol="0">
            <a:spAutoFit/>
          </a:bodyPr>
          <a:lstStyle/>
          <a:p>
            <a:r>
              <a:rPr kumimoji="1" lang="ja-JP" altLang="en-US" sz="1321" dirty="0">
                <a:latin typeface="HGP行書体" panose="03000600000000000000" pitchFamily="66" charset="-128"/>
                <a:ea typeface="HGP行書体" panose="03000600000000000000" pitchFamily="66" charset="-128"/>
              </a:rPr>
              <a:t>令和四年　元旦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0E0F6B6-E7A3-3841-A05A-33A0EC8BC3DE}"/>
              </a:ext>
            </a:extLst>
          </p:cNvPr>
          <p:cNvSpPr txBox="1"/>
          <p:nvPr/>
        </p:nvSpPr>
        <p:spPr>
          <a:xfrm>
            <a:off x="2177685" y="202961"/>
            <a:ext cx="794385" cy="20928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3962" b="1" dirty="0">
                <a:latin typeface="MS Mincho" panose="02020609040205080304" pitchFamily="49" charset="-128"/>
                <a:ea typeface="MS Mincho" panose="02020609040205080304" pitchFamily="49" charset="-128"/>
              </a:rPr>
              <a:t>謹賀新年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FBF2361-16BE-F14A-9466-780A47C75E6F}"/>
              </a:ext>
            </a:extLst>
          </p:cNvPr>
          <p:cNvSpPr txBox="1"/>
          <p:nvPr/>
        </p:nvSpPr>
        <p:spPr>
          <a:xfrm>
            <a:off x="215725" y="2146580"/>
            <a:ext cx="398563" cy="2317036"/>
          </a:xfrm>
          <a:prstGeom prst="rect">
            <a:avLst/>
          </a:prstGeom>
          <a:noFill/>
        </p:spPr>
        <p:txBody>
          <a:bodyPr vert="eaVert" wrap="none" lIns="29714" tIns="29714" rIns="29714" bIns="29714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住所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名前　なまえ　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C51AFCD-4337-4452-B1E3-C468E6E23820}"/>
              </a:ext>
            </a:extLst>
          </p:cNvPr>
          <p:cNvSpPr txBox="1"/>
          <p:nvPr/>
        </p:nvSpPr>
        <p:spPr>
          <a:xfrm>
            <a:off x="21821" y="3971652"/>
            <a:ext cx="229285" cy="342137"/>
          </a:xfrm>
          <a:prstGeom prst="rect">
            <a:avLst/>
          </a:prstGeom>
          <a:noFill/>
        </p:spPr>
        <p:txBody>
          <a:bodyPr vert="eaVert" wrap="none" lIns="29714" tIns="29714" rIns="29714" bIns="29714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連名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3073875-F4AD-414F-9535-F4C84463E007}"/>
              </a:ext>
            </a:extLst>
          </p:cNvPr>
          <p:cNvSpPr txBox="1"/>
          <p:nvPr/>
        </p:nvSpPr>
        <p:spPr>
          <a:xfrm>
            <a:off x="-6024" y="1858754"/>
            <a:ext cx="79342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郵便番号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2955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FP_vba.potm" id="{C4CEA0F7-F557-4D39-9A0F-56289A657A45}" vid="{70791E40-3A06-4BB8-A29E-D80666D7F028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GFP_vba</Template>
  <TotalTime>0</TotalTime>
  <Words>28</Words>
  <Application>Microsoft Office PowerPoint</Application>
  <PresentationFormat>はがき 100x148 mm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HGP行書体</vt:lpstr>
      <vt:lpstr>Meiryo UI</vt:lpstr>
      <vt:lpstr>MS Mincho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2021-11-16T08:17:08Z</dcterms:created>
  <dcterms:modified xsi:type="dcterms:W3CDTF">2021-12-31T22:54:08Z</dcterms:modified>
  <cp:category/>
</cp:coreProperties>
</file>